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63" r:id="rId3"/>
    <p:sldId id="259" r:id="rId4"/>
    <p:sldId id="264" r:id="rId5"/>
    <p:sldId id="265" r:id="rId6"/>
    <p:sldId id="262" r:id="rId7"/>
    <p:sldId id="258" r:id="rId8"/>
    <p:sldId id="260" r:id="rId9"/>
    <p:sldId id="261" r:id="rId10"/>
    <p:sldId id="266" r:id="rId11"/>
    <p:sldId id="267" r:id="rId12"/>
    <p:sldId id="268" r:id="rId13"/>
    <p:sldId id="25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664" y="-8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E878-A988-46CD-AFCC-C30707C4DD1E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A69F-F252-46CA-9AA1-F2F8F248E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E878-A988-46CD-AFCC-C30707C4DD1E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A69F-F252-46CA-9AA1-F2F8F248E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E878-A988-46CD-AFCC-C30707C4DD1E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A69F-F252-46CA-9AA1-F2F8F248E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E878-A988-46CD-AFCC-C30707C4DD1E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A69F-F252-46CA-9AA1-F2F8F248E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E878-A988-46CD-AFCC-C30707C4DD1E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A69F-F252-46CA-9AA1-F2F8F248E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E878-A988-46CD-AFCC-C30707C4DD1E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A69F-F252-46CA-9AA1-F2F8F248E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E878-A988-46CD-AFCC-C30707C4DD1E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A69F-F252-46CA-9AA1-F2F8F248E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E878-A988-46CD-AFCC-C30707C4DD1E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A69F-F252-46CA-9AA1-F2F8F248E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E878-A988-46CD-AFCC-C30707C4DD1E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A69F-F252-46CA-9AA1-F2F8F248E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E878-A988-46CD-AFCC-C30707C4DD1E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A69F-F252-46CA-9AA1-F2F8F248E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4E878-A988-46CD-AFCC-C30707C4DD1E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4A69F-F252-46CA-9AA1-F2F8F248E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4E878-A988-46CD-AFCC-C30707C4DD1E}" type="datetimeFigureOut">
              <a:rPr lang="ru-RU" smtClean="0"/>
              <a:pPr/>
              <a:t>21.05.2021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4A69F-F252-46CA-9AA1-F2F8F248E3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gor\Desktop\тортп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3857628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Сбавь скорость! Сохрани жизнь!</a:t>
            </a:r>
            <a:endParaRPr lang="ru-RU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igor\Desktop\биьр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gor\Desktop\а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gor\Desktop\а1.jpg"/>
          <p:cNvPicPr>
            <a:picLocks noChangeAspect="1" noChangeArrowheads="1"/>
          </p:cNvPicPr>
          <p:nvPr/>
        </p:nvPicPr>
        <p:blipFill>
          <a:blip r:embed="rId2" cstate="print"/>
          <a:srcRect l="6838" r="6838" b="1140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rmAutofit/>
          </a:bodyPr>
          <a:lstStyle/>
          <a:p>
            <a:r>
              <a:rPr lang="ru-RU" sz="2800" b="1" dirty="0"/>
              <a:t>Тормозным путем автомобиля называют то расстояние, которое машина по инерции проходит после того, как сработала тормозная система. </a:t>
            </a:r>
          </a:p>
        </p:txBody>
      </p:sp>
      <p:pic>
        <p:nvPicPr>
          <p:cNvPr id="1026" name="Picture 2" descr="C:\Users\igor\Desktop\тортп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8643998" cy="5000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Из чего складывается тормозной путь автомобиля?</a:t>
            </a:r>
            <a:endParaRPr lang="ru-RU" sz="3600" b="1" dirty="0"/>
          </a:p>
        </p:txBody>
      </p:sp>
      <p:pic>
        <p:nvPicPr>
          <p:cNvPr id="9218" name="Picture 2" descr="C:\Users\igor\Desktop\тормозной путь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 contrast="20000"/>
          </a:blip>
          <a:srcRect t="32895" b="17825"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Зависимость тормозного пути от состояния дороги</a:t>
            </a:r>
            <a:endParaRPr lang="ru-RU" sz="3600" b="1" dirty="0"/>
          </a:p>
        </p:txBody>
      </p:sp>
      <p:pic>
        <p:nvPicPr>
          <p:cNvPr id="10242" name="Picture 2" descr="C:\Users\igor\Desktop\за се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8429684" cy="52149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Согласно данным ВОЗ, при аварии, если скорость автомобиля была ниже допустимой в 60 км/ч хотя бы на 5 км/ч, вероятность выжить существенно возрастает. При превышении скорости на те же 5 км/ч выжить в аварии практически невозможно.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igor\Desktop\письмо.jpg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1875" t="26250" r="-625" b="25000"/>
          <a:stretch>
            <a:fillRect/>
          </a:stretch>
        </p:blipFill>
        <p:spPr bwMode="auto">
          <a:xfrm>
            <a:off x="357158" y="428604"/>
            <a:ext cx="8429684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ru-RU" dirty="0"/>
              <a:t>Скорость движения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1546"/>
            <a:ext cx="4038600" cy="54292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 Водитель </a:t>
            </a:r>
            <a:r>
              <a:rPr lang="ru-RU" b="1" dirty="0"/>
              <a:t>должен вести транспортное средство со скоростью, не превышающей установленного ограничения, учитывая при этом интенсивность движения, дорожные и метеорологические условия, особенности и состояние автомобиля и груза.</a:t>
            </a:r>
          </a:p>
          <a:p>
            <a:endParaRPr lang="ru-RU" dirty="0"/>
          </a:p>
        </p:txBody>
      </p:sp>
      <p:pic>
        <p:nvPicPr>
          <p:cNvPr id="4099" name="Picture 3" descr="C:\Users\igor\Desktop\скорост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3643338" cy="2143140"/>
          </a:xfrm>
          <a:prstGeom prst="rect">
            <a:avLst/>
          </a:prstGeom>
          <a:noFill/>
        </p:spPr>
      </p:pic>
      <p:pic>
        <p:nvPicPr>
          <p:cNvPr id="4100" name="Picture 4" descr="C:\Users\igor\Desktop\ьмрап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214686"/>
            <a:ext cx="4500594" cy="2738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7163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 </a:t>
            </a:r>
            <a:r>
              <a:rPr lang="ru-RU" sz="2400" b="1" dirty="0"/>
              <a:t>В условиях города нельзя разгоняться быстрее 60 км/час (ПДД 10.2). На отдельных магистралях разрешается двигаться быстрее, но при условии установки соответствующих разрешающих знаков. </a:t>
            </a:r>
          </a:p>
        </p:txBody>
      </p:sp>
      <p:pic>
        <p:nvPicPr>
          <p:cNvPr id="3074" name="Picture 2" descr="C:\Users\igor\Desktop\юсл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43438" y="2000240"/>
            <a:ext cx="4071966" cy="4572032"/>
          </a:xfrm>
          <a:prstGeom prst="rect">
            <a:avLst/>
          </a:prstGeom>
          <a:noFill/>
        </p:spPr>
      </p:pic>
      <p:pic>
        <p:nvPicPr>
          <p:cNvPr id="3075" name="Picture 3" descr="C:\Users\igor\Desktop\з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428868"/>
            <a:ext cx="407196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/>
              <a:t>Скорость движения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34" y="5643578"/>
            <a:ext cx="8186766" cy="100013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/>
              <a:t>     В </a:t>
            </a:r>
            <a:r>
              <a:rPr lang="ru-RU" b="1" dirty="0"/>
              <a:t>населенных пунктах разрешается движение транспортных средств со скоростью не более 60 км/ч</a:t>
            </a:r>
          </a:p>
        </p:txBody>
      </p:sp>
      <p:pic>
        <p:nvPicPr>
          <p:cNvPr id="5" name="Picture 2" descr="C:\Users\igor\Desktop\скор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8286808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Скорость движения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11455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</a:t>
            </a:r>
            <a:r>
              <a:rPr lang="ru-RU" b="1" dirty="0"/>
              <a:t>в жилых зонах и на дворовых территориях не более 20 км/ч.</a:t>
            </a:r>
          </a:p>
          <a:p>
            <a:endParaRPr lang="ru-RU" dirty="0"/>
          </a:p>
        </p:txBody>
      </p:sp>
      <p:pic>
        <p:nvPicPr>
          <p:cNvPr id="5122" name="Picture 2" descr="C:\Users\igor\Desktop\вобьсо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4143404" cy="2500330"/>
          </a:xfrm>
          <a:prstGeom prst="rect">
            <a:avLst/>
          </a:prstGeom>
          <a:noFill/>
        </p:spPr>
      </p:pic>
      <p:pic>
        <p:nvPicPr>
          <p:cNvPr id="5123" name="Picture 3" descr="C:\Users\igor\Desktop\во дво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214818"/>
            <a:ext cx="4762500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несоблюдения ПДД и нарушения скоростного режима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b="1" dirty="0" smtClean="0"/>
              <a:t>    В </a:t>
            </a:r>
            <a:r>
              <a:rPr lang="ru-RU" sz="4400" b="1" dirty="0"/>
              <a:t>России за один только апрель 2017 года произошло около </a:t>
            </a:r>
            <a:r>
              <a:rPr lang="ru-RU" sz="4400" b="1" dirty="0">
                <a:solidFill>
                  <a:srgbClr val="FF0000"/>
                </a:solidFill>
              </a:rPr>
              <a:t>46 000 </a:t>
            </a:r>
            <a:r>
              <a:rPr lang="ru-RU" sz="4400" b="1" dirty="0"/>
              <a:t>аварий, в которых было травмировано более </a:t>
            </a:r>
            <a:r>
              <a:rPr lang="ru-RU" sz="4400" b="1" dirty="0">
                <a:solidFill>
                  <a:srgbClr val="FF0000"/>
                </a:solidFill>
              </a:rPr>
              <a:t>60 000 </a:t>
            </a:r>
            <a:r>
              <a:rPr lang="ru-RU" sz="4400" b="1" dirty="0"/>
              <a:t>человек, а </a:t>
            </a:r>
            <a:r>
              <a:rPr lang="ru-RU" sz="4400" b="1" dirty="0">
                <a:solidFill>
                  <a:srgbClr val="FF0000"/>
                </a:solidFill>
              </a:rPr>
              <a:t>5714</a:t>
            </a:r>
            <a:r>
              <a:rPr lang="ru-RU" sz="4400" b="1" dirty="0"/>
              <a:t> расстались с жизнью.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rmAutofit/>
          </a:bodyPr>
          <a:lstStyle/>
          <a:p>
            <a:r>
              <a:rPr lang="ru-RU" sz="2400" b="1" dirty="0"/>
              <a:t>Одна из главных причин аварий — нарушение скоростного режима. Из-за этого на российских дорогах происходит приблизительно треть всех ДТП.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2050" name="Picture 2" descr="C:\Users\igor\Desktop\а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233370"/>
            <a:ext cx="8358246" cy="5267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Согласно многочисленным данным </a:t>
            </a:r>
            <a:r>
              <a:rPr lang="ru-RU" sz="2800" b="1" dirty="0" smtClean="0"/>
              <a:t>год </a:t>
            </a:r>
            <a:r>
              <a:rPr lang="ru-RU" sz="2800" b="1" dirty="0"/>
              <a:t>большая часть нарушений происходит по следующим причинам: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 неоправданно рискованное поведение на проезжей части и намеренное несоблюдение ПДД ;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 </a:t>
            </a:r>
          </a:p>
          <a:p>
            <a:r>
              <a:rPr lang="ru-RU" b="1" dirty="0">
                <a:solidFill>
                  <a:srgbClr val="FF0000"/>
                </a:solidFill>
              </a:rPr>
              <a:t> вождение в состоянии алкогольного или наркотического опьянения;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 </a:t>
            </a:r>
          </a:p>
          <a:p>
            <a:r>
              <a:rPr lang="ru-RU" b="1" dirty="0">
                <a:solidFill>
                  <a:srgbClr val="FF0000"/>
                </a:solidFill>
              </a:rPr>
              <a:t>превышение скорости; 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 </a:t>
            </a:r>
          </a:p>
          <a:p>
            <a:r>
              <a:rPr lang="ru-RU" b="1" dirty="0">
                <a:solidFill>
                  <a:srgbClr val="FF0000"/>
                </a:solidFill>
              </a:rPr>
              <a:t>неисправное состояние транспортных средств, а именно тормозной системы;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 </a:t>
            </a:r>
          </a:p>
          <a:p>
            <a:r>
              <a:rPr lang="ru-RU" b="1" dirty="0">
                <a:solidFill>
                  <a:srgbClr val="FF0000"/>
                </a:solidFill>
              </a:rPr>
              <a:t> несоблюдение дистанции;</a:t>
            </a:r>
          </a:p>
          <a:p>
            <a:pPr>
              <a:buNone/>
            </a:pPr>
            <a:r>
              <a:rPr lang="ru-RU" b="1" dirty="0">
                <a:solidFill>
                  <a:srgbClr val="FF0000"/>
                </a:solidFill>
              </a:rPr>
              <a:t> </a:t>
            </a:r>
          </a:p>
          <a:p>
            <a:r>
              <a:rPr lang="ru-RU" b="1" dirty="0">
                <a:solidFill>
                  <a:srgbClr val="FF0000"/>
                </a:solidFill>
              </a:rPr>
              <a:t> некорректное поведение в экстремальных ситуациях — люди начинают путать педали, принимают неверные решения.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/>
              <a:t>Согласно результатам технических испытаний, сильный удар движущегося автомобиля о какое-либо препятствие по силе соответствует падению: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/>
              <a:t> при 35 км/ч - с 5-метровой высоты;</a:t>
            </a:r>
          </a:p>
          <a:p>
            <a:r>
              <a:rPr lang="ru-RU" sz="3200" dirty="0"/>
              <a:t> при 55 км/ч - 12 метров (с 3-4 этажа);</a:t>
            </a:r>
          </a:p>
          <a:p>
            <a:r>
              <a:rPr lang="ru-RU" sz="3200" dirty="0"/>
              <a:t> при 90 км/ч - 30 метр (с 9 этажа);</a:t>
            </a:r>
          </a:p>
          <a:p>
            <a:r>
              <a:rPr lang="ru-RU" sz="3200" dirty="0"/>
              <a:t> при 125 км/ч - 62 метр.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507209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200" b="1" dirty="0" smtClean="0">
                <a:solidFill>
                  <a:srgbClr val="FF0000"/>
                </a:solidFill>
              </a:rPr>
              <a:t>столкновение </a:t>
            </a:r>
            <a:r>
              <a:rPr lang="ru-RU" sz="3200" b="1" dirty="0">
                <a:solidFill>
                  <a:srgbClr val="FF0000"/>
                </a:solidFill>
              </a:rPr>
              <a:t>транспортного средства с другим автомобилем или иным препятствием даже при небольшой скорости угрожает людям травмой, а в самом худшем случае – и гибелью.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275</Words>
  <Application>Microsoft Office PowerPoint</Application>
  <PresentationFormat>Экран (4:3)</PresentationFormat>
  <Paragraphs>33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Скорость движения </vt:lpstr>
      <vt:lpstr> В условиях города нельзя разгоняться быстрее 60 км/час (ПДД 10.2). На отдельных магистралях разрешается двигаться быстрее, но при условии установки соответствующих разрешающих знаков. </vt:lpstr>
      <vt:lpstr>Скорость движения </vt:lpstr>
      <vt:lpstr>Скорость движения</vt:lpstr>
      <vt:lpstr>несоблюдения ПДД и нарушения скоростного режима </vt:lpstr>
      <vt:lpstr>Одна из главных причин аварий — нарушение скоростного режима. Из-за этого на российских дорогах происходит приблизительно треть всех ДТП. </vt:lpstr>
      <vt:lpstr>Согласно многочисленным данным год большая часть нарушений происходит по следующим причинам: </vt:lpstr>
      <vt:lpstr>Согласно результатам технических испытаний, сильный удар движущегося автомобиля о какое-либо препятствие по силе соответствует падению: </vt:lpstr>
      <vt:lpstr>Слайд 10</vt:lpstr>
      <vt:lpstr>Слайд 11</vt:lpstr>
      <vt:lpstr>Слайд 12</vt:lpstr>
      <vt:lpstr>Тормозным путем автомобиля называют то расстояние, которое машина по инерции проходит после того, как сработала тормозная система. </vt:lpstr>
      <vt:lpstr>Из чего складывается тормозной путь автомобиля?</vt:lpstr>
      <vt:lpstr>Зависимость тормозного пути от состояния дороги</vt:lpstr>
      <vt:lpstr>Согласно данным ВОЗ, при аварии, если скорость автомобиля была ниже допустимой в 60 км/ч хотя бы на 5 км/ч, вероятность выжить существенно возрастает. При превышении скорости на те же 5 км/ч выжить в аварии практически невозможно. 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igor</dc:creator>
  <cp:lastModifiedBy>Пользователь Windows</cp:lastModifiedBy>
  <cp:revision>21</cp:revision>
  <dcterms:created xsi:type="dcterms:W3CDTF">2017-04-29T16:21:57Z</dcterms:created>
  <dcterms:modified xsi:type="dcterms:W3CDTF">2021-05-21T10:13:30Z</dcterms:modified>
</cp:coreProperties>
</file>